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9" r:id="rId4"/>
    <p:sldId id="285" r:id="rId5"/>
    <p:sldId id="286" r:id="rId6"/>
    <p:sldId id="287" r:id="rId7"/>
    <p:sldId id="288" r:id="rId8"/>
    <p:sldId id="291" r:id="rId9"/>
    <p:sldId id="261"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2086" autoAdjust="0"/>
  </p:normalViewPr>
  <p:slideViewPr>
    <p:cSldViewPr>
      <p:cViewPr varScale="1">
        <p:scale>
          <a:sx n="79" d="100"/>
          <a:sy n="79"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1A1D5B-B348-40AA-83C1-43CF8EB42D9A}" type="doc">
      <dgm:prSet loTypeId="urn:microsoft.com/office/officeart/2005/8/layout/vList6" loCatId="process" qsTypeId="urn:microsoft.com/office/officeart/2005/8/quickstyle/simple1" qsCatId="simple" csTypeId="urn:microsoft.com/office/officeart/2005/8/colors/colorful4" csCatId="colorful" phldr="1"/>
      <dgm:spPr/>
      <dgm:t>
        <a:bodyPr/>
        <a:lstStyle/>
        <a:p>
          <a:endParaRPr lang="es-ES"/>
        </a:p>
      </dgm:t>
    </dgm:pt>
    <dgm:pt modelId="{3BC2EB4B-9BBA-4BE8-9A67-515C36729EAC}">
      <dgm:prSet phldrT="[Texto]"/>
      <dgm:spPr/>
      <dgm:t>
        <a:bodyPr/>
        <a:lstStyle/>
        <a:p>
          <a:r>
            <a:rPr lang="es-ES" dirty="0"/>
            <a:t>Oír </a:t>
          </a:r>
        </a:p>
      </dgm:t>
    </dgm:pt>
    <dgm:pt modelId="{94208C43-5CC6-4A54-831D-6801A75102F0}" type="parTrans" cxnId="{E1F3193B-E8BF-4353-9ED4-A4D4EB8EC3A9}">
      <dgm:prSet/>
      <dgm:spPr/>
      <dgm:t>
        <a:bodyPr/>
        <a:lstStyle/>
        <a:p>
          <a:endParaRPr lang="es-ES"/>
        </a:p>
      </dgm:t>
    </dgm:pt>
    <dgm:pt modelId="{05669CF4-6501-45A6-A7A5-AEECBF6A6BA4}" type="sibTrans" cxnId="{E1F3193B-E8BF-4353-9ED4-A4D4EB8EC3A9}">
      <dgm:prSet/>
      <dgm:spPr/>
      <dgm:t>
        <a:bodyPr/>
        <a:lstStyle/>
        <a:p>
          <a:endParaRPr lang="es-ES"/>
        </a:p>
      </dgm:t>
    </dgm:pt>
    <dgm:pt modelId="{87BF65D6-B885-44F7-A15D-7C52974001CE}">
      <dgm:prSet phldrT="[Texto]"/>
      <dgm:spPr/>
      <dgm:t>
        <a:bodyPr/>
        <a:lstStyle/>
        <a:p>
          <a:r>
            <a:rPr lang="es-ES" dirty="0"/>
            <a:t>Percibir las vibraciones del sonido </a:t>
          </a:r>
        </a:p>
      </dgm:t>
    </dgm:pt>
    <dgm:pt modelId="{98481E8A-71C5-42CA-A697-CDAD1CBAC619}" type="parTrans" cxnId="{DA5C954B-0B93-42FA-A81E-BE002D1B29CA}">
      <dgm:prSet/>
      <dgm:spPr/>
      <dgm:t>
        <a:bodyPr/>
        <a:lstStyle/>
        <a:p>
          <a:endParaRPr lang="es-ES"/>
        </a:p>
      </dgm:t>
    </dgm:pt>
    <dgm:pt modelId="{E577CF6D-7FBE-4941-A97C-470D6CFB33C3}" type="sibTrans" cxnId="{DA5C954B-0B93-42FA-A81E-BE002D1B29CA}">
      <dgm:prSet/>
      <dgm:spPr/>
      <dgm:t>
        <a:bodyPr/>
        <a:lstStyle/>
        <a:p>
          <a:endParaRPr lang="es-ES"/>
        </a:p>
      </dgm:t>
    </dgm:pt>
    <dgm:pt modelId="{4E164F8D-33EA-413E-9B94-38891C729314}">
      <dgm:prSet phldrT="[Texto]"/>
      <dgm:spPr/>
      <dgm:t>
        <a:bodyPr/>
        <a:lstStyle/>
        <a:p>
          <a:r>
            <a:rPr lang="es-ES" dirty="0"/>
            <a:t>Recibir los datos suministrados por el emisor </a:t>
          </a:r>
        </a:p>
      </dgm:t>
    </dgm:pt>
    <dgm:pt modelId="{F2A3838E-6636-4E03-A1F1-6264EEF6BD0C}" type="parTrans" cxnId="{D9B99F7F-D600-41B0-AC87-2FC5462371E1}">
      <dgm:prSet/>
      <dgm:spPr/>
      <dgm:t>
        <a:bodyPr/>
        <a:lstStyle/>
        <a:p>
          <a:endParaRPr lang="es-ES"/>
        </a:p>
      </dgm:t>
    </dgm:pt>
    <dgm:pt modelId="{5BFAC8AA-96C7-401F-91DC-D9808C752D38}" type="sibTrans" cxnId="{D9B99F7F-D600-41B0-AC87-2FC5462371E1}">
      <dgm:prSet/>
      <dgm:spPr/>
      <dgm:t>
        <a:bodyPr/>
        <a:lstStyle/>
        <a:p>
          <a:endParaRPr lang="es-ES"/>
        </a:p>
      </dgm:t>
    </dgm:pt>
    <dgm:pt modelId="{632BFFE5-3015-4FB9-9276-C7129A0787EF}">
      <dgm:prSet phldrT="[Texto]"/>
      <dgm:spPr/>
      <dgm:t>
        <a:bodyPr/>
        <a:lstStyle/>
        <a:p>
          <a:r>
            <a:rPr lang="es-ES" dirty="0"/>
            <a:t>Escuchar </a:t>
          </a:r>
        </a:p>
      </dgm:t>
    </dgm:pt>
    <dgm:pt modelId="{2111B433-026F-450C-ABC5-C7431FEB732D}" type="parTrans" cxnId="{F03AF5AD-2BA0-4F0A-99AA-236000871AD1}">
      <dgm:prSet/>
      <dgm:spPr/>
      <dgm:t>
        <a:bodyPr/>
        <a:lstStyle/>
        <a:p>
          <a:endParaRPr lang="es-ES"/>
        </a:p>
      </dgm:t>
    </dgm:pt>
    <dgm:pt modelId="{B070A3F1-94CB-4D00-BD37-1B6F73D4D51E}" type="sibTrans" cxnId="{F03AF5AD-2BA0-4F0A-99AA-236000871AD1}">
      <dgm:prSet/>
      <dgm:spPr/>
      <dgm:t>
        <a:bodyPr/>
        <a:lstStyle/>
        <a:p>
          <a:endParaRPr lang="es-ES"/>
        </a:p>
      </dgm:t>
    </dgm:pt>
    <dgm:pt modelId="{1031CCE5-1E86-415D-A9EB-730FDCBBD25F}">
      <dgm:prSet phldrT="[Texto]"/>
      <dgm:spPr/>
      <dgm:t>
        <a:bodyPr/>
        <a:lstStyle/>
        <a:p>
          <a:r>
            <a:rPr lang="es-ES" dirty="0"/>
            <a:t>Capacidad de captar, atender e </a:t>
          </a:r>
          <a:r>
            <a:rPr lang="es-ES" b="1" dirty="0"/>
            <a:t>interpretar los mensajes </a:t>
          </a:r>
          <a:r>
            <a:rPr lang="es-ES" dirty="0"/>
            <a:t>verbales y otras expresiones como el lenguaje corporal y el tono de voz  </a:t>
          </a:r>
        </a:p>
      </dgm:t>
    </dgm:pt>
    <dgm:pt modelId="{817F3029-0FFD-4C77-942D-3F0A10CC21FE}" type="parTrans" cxnId="{8A8A306C-C5D7-497C-B458-569E2A227877}">
      <dgm:prSet/>
      <dgm:spPr/>
      <dgm:t>
        <a:bodyPr/>
        <a:lstStyle/>
        <a:p>
          <a:endParaRPr lang="es-ES"/>
        </a:p>
      </dgm:t>
    </dgm:pt>
    <dgm:pt modelId="{9961D608-5912-4391-9F5A-8EF75DEF4516}" type="sibTrans" cxnId="{8A8A306C-C5D7-497C-B458-569E2A227877}">
      <dgm:prSet/>
      <dgm:spPr/>
      <dgm:t>
        <a:bodyPr/>
        <a:lstStyle/>
        <a:p>
          <a:endParaRPr lang="es-ES"/>
        </a:p>
      </dgm:t>
    </dgm:pt>
    <dgm:pt modelId="{F2020C66-0A65-47FB-93A3-05AE16A6D1A9}">
      <dgm:prSet phldrT="[Texto]"/>
      <dgm:spPr/>
      <dgm:t>
        <a:bodyPr/>
        <a:lstStyle/>
        <a:p>
          <a:r>
            <a:rPr lang="es-ES" dirty="0"/>
            <a:t>Añadir significado al sonido </a:t>
          </a:r>
        </a:p>
      </dgm:t>
    </dgm:pt>
    <dgm:pt modelId="{42D78B34-534B-42A9-AC36-4CAC4091582F}" type="parTrans" cxnId="{9F6C4C1F-72C6-4783-9199-20C6FD26474A}">
      <dgm:prSet/>
      <dgm:spPr/>
      <dgm:t>
        <a:bodyPr/>
        <a:lstStyle/>
        <a:p>
          <a:endParaRPr lang="es-ES"/>
        </a:p>
      </dgm:t>
    </dgm:pt>
    <dgm:pt modelId="{33FAE3D5-802E-428B-9F6E-04527359049E}" type="sibTrans" cxnId="{9F6C4C1F-72C6-4783-9199-20C6FD26474A}">
      <dgm:prSet/>
      <dgm:spPr/>
      <dgm:t>
        <a:bodyPr/>
        <a:lstStyle/>
        <a:p>
          <a:endParaRPr lang="es-ES"/>
        </a:p>
      </dgm:t>
    </dgm:pt>
    <dgm:pt modelId="{67962A79-48D7-486C-80E9-3F967A94B6C4}">
      <dgm:prSet phldrT="[Texto]"/>
      <dgm:spPr/>
      <dgm:t>
        <a:bodyPr/>
        <a:lstStyle/>
        <a:p>
          <a:r>
            <a:rPr lang="es-ES" dirty="0"/>
            <a:t>Es un acto pasivo </a:t>
          </a:r>
        </a:p>
      </dgm:t>
    </dgm:pt>
    <dgm:pt modelId="{59A5B205-0A6D-42EF-AF68-B00AD7BB689B}" type="parTrans" cxnId="{562BC489-1BCB-46CD-90DC-FDAB0A9B601A}">
      <dgm:prSet/>
      <dgm:spPr/>
      <dgm:t>
        <a:bodyPr/>
        <a:lstStyle/>
        <a:p>
          <a:endParaRPr lang="es-ES"/>
        </a:p>
      </dgm:t>
    </dgm:pt>
    <dgm:pt modelId="{09BAF652-C717-4F2B-A784-A6E25F2D64AB}" type="sibTrans" cxnId="{562BC489-1BCB-46CD-90DC-FDAB0A9B601A}">
      <dgm:prSet/>
      <dgm:spPr/>
      <dgm:t>
        <a:bodyPr/>
        <a:lstStyle/>
        <a:p>
          <a:endParaRPr lang="es-ES"/>
        </a:p>
      </dgm:t>
    </dgm:pt>
    <dgm:pt modelId="{452C3960-B772-4333-81BD-EE3E8DABD8F4}">
      <dgm:prSet phldrT="[Texto]"/>
      <dgm:spPr/>
      <dgm:t>
        <a:bodyPr/>
        <a:lstStyle/>
        <a:p>
          <a:r>
            <a:rPr lang="es-ES" dirty="0"/>
            <a:t>Es un acto activo/interpretativo </a:t>
          </a:r>
        </a:p>
      </dgm:t>
    </dgm:pt>
    <dgm:pt modelId="{290CF05F-F26A-4D66-90B1-6F6FEEE3D6E8}" type="parTrans" cxnId="{FE7CDDD4-DBEA-4BB1-B649-835D0C927E4D}">
      <dgm:prSet/>
      <dgm:spPr/>
      <dgm:t>
        <a:bodyPr/>
        <a:lstStyle/>
        <a:p>
          <a:endParaRPr lang="es-ES"/>
        </a:p>
      </dgm:t>
    </dgm:pt>
    <dgm:pt modelId="{70FFA14F-E150-45B1-9D99-FFE9FA3AE6DC}" type="sibTrans" cxnId="{FE7CDDD4-DBEA-4BB1-B649-835D0C927E4D}">
      <dgm:prSet/>
      <dgm:spPr/>
      <dgm:t>
        <a:bodyPr/>
        <a:lstStyle/>
        <a:p>
          <a:endParaRPr lang="es-ES"/>
        </a:p>
      </dgm:t>
    </dgm:pt>
    <dgm:pt modelId="{5D0AAFFF-7162-45F1-B66D-597FBFB36E85}">
      <dgm:prSet phldrT="[Texto]"/>
      <dgm:spPr/>
      <dgm:t>
        <a:bodyPr/>
        <a:lstStyle/>
        <a:p>
          <a:endParaRPr lang="es-ES" dirty="0"/>
        </a:p>
      </dgm:t>
    </dgm:pt>
    <dgm:pt modelId="{18CF0B5A-CA1A-4998-8B7B-34095EA0223A}" type="parTrans" cxnId="{C23C4639-FA96-4A8C-8FCA-E9B652EB8E40}">
      <dgm:prSet/>
      <dgm:spPr/>
      <dgm:t>
        <a:bodyPr/>
        <a:lstStyle/>
        <a:p>
          <a:endParaRPr lang="es-ES"/>
        </a:p>
      </dgm:t>
    </dgm:pt>
    <dgm:pt modelId="{DB5F93CE-14F2-4849-9569-8203A0179FA1}" type="sibTrans" cxnId="{C23C4639-FA96-4A8C-8FCA-E9B652EB8E40}">
      <dgm:prSet/>
      <dgm:spPr/>
      <dgm:t>
        <a:bodyPr/>
        <a:lstStyle/>
        <a:p>
          <a:endParaRPr lang="es-ES"/>
        </a:p>
      </dgm:t>
    </dgm:pt>
    <dgm:pt modelId="{D28F7C84-1199-4245-A892-952A5A212F12}">
      <dgm:prSet phldrT="[Texto]"/>
      <dgm:spPr/>
      <dgm:t>
        <a:bodyPr/>
        <a:lstStyle/>
        <a:p>
          <a:endParaRPr lang="es-ES" dirty="0"/>
        </a:p>
      </dgm:t>
    </dgm:pt>
    <dgm:pt modelId="{EECCE537-0D5F-4A1B-9A91-367252EF5764}" type="parTrans" cxnId="{4C3D11FB-BBD5-4C25-9177-0C7483DACBF6}">
      <dgm:prSet/>
      <dgm:spPr/>
      <dgm:t>
        <a:bodyPr/>
        <a:lstStyle/>
        <a:p>
          <a:endParaRPr lang="es-ES"/>
        </a:p>
      </dgm:t>
    </dgm:pt>
    <dgm:pt modelId="{CBB92BCB-854F-46A3-87FA-41CB832549CA}" type="sibTrans" cxnId="{4C3D11FB-BBD5-4C25-9177-0C7483DACBF6}">
      <dgm:prSet/>
      <dgm:spPr/>
      <dgm:t>
        <a:bodyPr/>
        <a:lstStyle/>
        <a:p>
          <a:endParaRPr lang="es-ES"/>
        </a:p>
      </dgm:t>
    </dgm:pt>
    <dgm:pt modelId="{CE6F268A-65FC-42FC-89A5-845F02F44DC8}">
      <dgm:prSet phldrT="[Texto]"/>
      <dgm:spPr/>
      <dgm:t>
        <a:bodyPr/>
        <a:lstStyle/>
        <a:p>
          <a:endParaRPr lang="es-ES" dirty="0"/>
        </a:p>
      </dgm:t>
    </dgm:pt>
    <dgm:pt modelId="{86411EDD-A7A9-4A20-944B-78EB2AC8DABC}" type="parTrans" cxnId="{4BF5DFAF-DF17-4E75-94D6-824CA76D653F}">
      <dgm:prSet/>
      <dgm:spPr/>
      <dgm:t>
        <a:bodyPr/>
        <a:lstStyle/>
        <a:p>
          <a:endParaRPr lang="es-ES"/>
        </a:p>
      </dgm:t>
    </dgm:pt>
    <dgm:pt modelId="{57B565E8-156A-49DE-94EC-E8D2F7C9EF0B}" type="sibTrans" cxnId="{4BF5DFAF-DF17-4E75-94D6-824CA76D653F}">
      <dgm:prSet/>
      <dgm:spPr/>
      <dgm:t>
        <a:bodyPr/>
        <a:lstStyle/>
        <a:p>
          <a:endParaRPr lang="es-ES"/>
        </a:p>
      </dgm:t>
    </dgm:pt>
    <dgm:pt modelId="{EA29673B-0005-4062-BCBE-6BBA7FB1DDF7}">
      <dgm:prSet phldrT="[Texto]"/>
      <dgm:spPr/>
      <dgm:t>
        <a:bodyPr/>
        <a:lstStyle/>
        <a:p>
          <a:endParaRPr lang="es-ES" dirty="0"/>
        </a:p>
      </dgm:t>
    </dgm:pt>
    <dgm:pt modelId="{BC1803CC-7E92-439B-98CB-DEF929AB6C3D}" type="parTrans" cxnId="{13F9CC6B-4499-4929-AEA5-89451C9DA65D}">
      <dgm:prSet/>
      <dgm:spPr/>
      <dgm:t>
        <a:bodyPr/>
        <a:lstStyle/>
        <a:p>
          <a:endParaRPr lang="es-ES"/>
        </a:p>
      </dgm:t>
    </dgm:pt>
    <dgm:pt modelId="{1164FC71-7526-4F0E-B9DF-F98C8AE7A4B3}" type="sibTrans" cxnId="{13F9CC6B-4499-4929-AEA5-89451C9DA65D}">
      <dgm:prSet/>
      <dgm:spPr/>
      <dgm:t>
        <a:bodyPr/>
        <a:lstStyle/>
        <a:p>
          <a:endParaRPr lang="es-ES"/>
        </a:p>
      </dgm:t>
    </dgm:pt>
    <dgm:pt modelId="{63C7FC2E-C553-420F-9572-A99E9AB41EA0}" type="pres">
      <dgm:prSet presAssocID="{781A1D5B-B348-40AA-83C1-43CF8EB42D9A}" presName="Name0" presStyleCnt="0">
        <dgm:presLayoutVars>
          <dgm:dir/>
          <dgm:animLvl val="lvl"/>
          <dgm:resizeHandles/>
        </dgm:presLayoutVars>
      </dgm:prSet>
      <dgm:spPr/>
      <dgm:t>
        <a:bodyPr/>
        <a:lstStyle/>
        <a:p>
          <a:endParaRPr lang="es-MX"/>
        </a:p>
      </dgm:t>
    </dgm:pt>
    <dgm:pt modelId="{78053DD9-8DD9-4B5C-83C4-F9B556275AA8}" type="pres">
      <dgm:prSet presAssocID="{3BC2EB4B-9BBA-4BE8-9A67-515C36729EAC}" presName="linNode" presStyleCnt="0"/>
      <dgm:spPr/>
    </dgm:pt>
    <dgm:pt modelId="{94946BCE-61CA-43C1-852A-AF71D00EDF3A}" type="pres">
      <dgm:prSet presAssocID="{3BC2EB4B-9BBA-4BE8-9A67-515C36729EAC}" presName="parentShp" presStyleLbl="node1" presStyleIdx="0" presStyleCnt="2">
        <dgm:presLayoutVars>
          <dgm:bulletEnabled val="1"/>
        </dgm:presLayoutVars>
      </dgm:prSet>
      <dgm:spPr/>
      <dgm:t>
        <a:bodyPr/>
        <a:lstStyle/>
        <a:p>
          <a:endParaRPr lang="es-MX"/>
        </a:p>
      </dgm:t>
    </dgm:pt>
    <dgm:pt modelId="{07CC27C4-F2AC-4AF5-8CDA-2BB828DA6437}" type="pres">
      <dgm:prSet presAssocID="{3BC2EB4B-9BBA-4BE8-9A67-515C36729EAC}" presName="childShp" presStyleLbl="bgAccFollowNode1" presStyleIdx="0" presStyleCnt="2">
        <dgm:presLayoutVars>
          <dgm:bulletEnabled val="1"/>
        </dgm:presLayoutVars>
      </dgm:prSet>
      <dgm:spPr/>
      <dgm:t>
        <a:bodyPr/>
        <a:lstStyle/>
        <a:p>
          <a:endParaRPr lang="es-MX"/>
        </a:p>
      </dgm:t>
    </dgm:pt>
    <dgm:pt modelId="{C48C8403-A2B2-4AF6-A6F5-BE1B0F535325}" type="pres">
      <dgm:prSet presAssocID="{05669CF4-6501-45A6-A7A5-AEECBF6A6BA4}" presName="spacing" presStyleCnt="0"/>
      <dgm:spPr/>
    </dgm:pt>
    <dgm:pt modelId="{D4F00A99-62FE-46BD-BC7C-095B0404A6AB}" type="pres">
      <dgm:prSet presAssocID="{632BFFE5-3015-4FB9-9276-C7129A0787EF}" presName="linNode" presStyleCnt="0"/>
      <dgm:spPr/>
    </dgm:pt>
    <dgm:pt modelId="{CC764DE5-1870-43E4-AEB4-78CC434AF930}" type="pres">
      <dgm:prSet presAssocID="{632BFFE5-3015-4FB9-9276-C7129A0787EF}" presName="parentShp" presStyleLbl="node1" presStyleIdx="1" presStyleCnt="2">
        <dgm:presLayoutVars>
          <dgm:bulletEnabled val="1"/>
        </dgm:presLayoutVars>
      </dgm:prSet>
      <dgm:spPr/>
      <dgm:t>
        <a:bodyPr/>
        <a:lstStyle/>
        <a:p>
          <a:endParaRPr lang="es-MX"/>
        </a:p>
      </dgm:t>
    </dgm:pt>
    <dgm:pt modelId="{F048FAAB-1FE8-4B7E-B2BA-40C2749AAB4F}" type="pres">
      <dgm:prSet presAssocID="{632BFFE5-3015-4FB9-9276-C7129A0787EF}" presName="childShp" presStyleLbl="bgAccFollowNode1" presStyleIdx="1" presStyleCnt="2">
        <dgm:presLayoutVars>
          <dgm:bulletEnabled val="1"/>
        </dgm:presLayoutVars>
      </dgm:prSet>
      <dgm:spPr/>
      <dgm:t>
        <a:bodyPr/>
        <a:lstStyle/>
        <a:p>
          <a:endParaRPr lang="es-MX"/>
        </a:p>
      </dgm:t>
    </dgm:pt>
  </dgm:ptLst>
  <dgm:cxnLst>
    <dgm:cxn modelId="{086AFF40-308C-4A20-86E5-57D88B8A265C}" type="presOf" srcId="{F2020C66-0A65-47FB-93A3-05AE16A6D1A9}" destId="{F048FAAB-1FE8-4B7E-B2BA-40C2749AAB4F}" srcOrd="0" destOrd="2" presId="urn:microsoft.com/office/officeart/2005/8/layout/vList6"/>
    <dgm:cxn modelId="{562BC489-1BCB-46CD-90DC-FDAB0A9B601A}" srcId="{3BC2EB4B-9BBA-4BE8-9A67-515C36729EAC}" destId="{67962A79-48D7-486C-80E9-3F967A94B6C4}" srcOrd="4" destOrd="0" parTransId="{59A5B205-0A6D-42EF-AF68-B00AD7BB689B}" sibTransId="{09BAF652-C717-4F2B-A784-A6E25F2D64AB}"/>
    <dgm:cxn modelId="{80FB84CE-ECC2-4303-8439-AB8D29D7D1D8}" type="presOf" srcId="{D28F7C84-1199-4245-A892-952A5A212F12}" destId="{07CC27C4-F2AC-4AF5-8CDA-2BB828DA6437}" srcOrd="0" destOrd="3" presId="urn:microsoft.com/office/officeart/2005/8/layout/vList6"/>
    <dgm:cxn modelId="{5BF49870-0B7A-42D7-BEBD-CBDF3B244BD1}" type="presOf" srcId="{781A1D5B-B348-40AA-83C1-43CF8EB42D9A}" destId="{63C7FC2E-C553-420F-9572-A99E9AB41EA0}" srcOrd="0" destOrd="0" presId="urn:microsoft.com/office/officeart/2005/8/layout/vList6"/>
    <dgm:cxn modelId="{F03AF5AD-2BA0-4F0A-99AA-236000871AD1}" srcId="{781A1D5B-B348-40AA-83C1-43CF8EB42D9A}" destId="{632BFFE5-3015-4FB9-9276-C7129A0787EF}" srcOrd="1" destOrd="0" parTransId="{2111B433-026F-450C-ABC5-C7431FEB732D}" sibTransId="{B070A3F1-94CB-4D00-BD37-1B6F73D4D51E}"/>
    <dgm:cxn modelId="{5032225E-AF95-4BB3-9C36-F14AE6AED50F}" type="presOf" srcId="{87BF65D6-B885-44F7-A15D-7C52974001CE}" destId="{07CC27C4-F2AC-4AF5-8CDA-2BB828DA6437}" srcOrd="0" destOrd="0" presId="urn:microsoft.com/office/officeart/2005/8/layout/vList6"/>
    <dgm:cxn modelId="{D9B99F7F-D600-41B0-AC87-2FC5462371E1}" srcId="{3BC2EB4B-9BBA-4BE8-9A67-515C36729EAC}" destId="{4E164F8D-33EA-413E-9B94-38891C729314}" srcOrd="2" destOrd="0" parTransId="{F2A3838E-6636-4E03-A1F1-6264EEF6BD0C}" sibTransId="{5BFAC8AA-96C7-401F-91DC-D9808C752D38}"/>
    <dgm:cxn modelId="{09CA2D91-DF31-4439-A66D-0AFC69BA0CC7}" type="presOf" srcId="{1031CCE5-1E86-415D-A9EB-730FDCBBD25F}" destId="{F048FAAB-1FE8-4B7E-B2BA-40C2749AAB4F}" srcOrd="0" destOrd="0" presId="urn:microsoft.com/office/officeart/2005/8/layout/vList6"/>
    <dgm:cxn modelId="{8A8A306C-C5D7-497C-B458-569E2A227877}" srcId="{632BFFE5-3015-4FB9-9276-C7129A0787EF}" destId="{1031CCE5-1E86-415D-A9EB-730FDCBBD25F}" srcOrd="0" destOrd="0" parTransId="{817F3029-0FFD-4C77-942D-3F0A10CC21FE}" sibTransId="{9961D608-5912-4391-9F5A-8EF75DEF4516}"/>
    <dgm:cxn modelId="{D3FB9996-3071-4334-AA70-2C11801556B2}" type="presOf" srcId="{3BC2EB4B-9BBA-4BE8-9A67-515C36729EAC}" destId="{94946BCE-61CA-43C1-852A-AF71D00EDF3A}" srcOrd="0" destOrd="0" presId="urn:microsoft.com/office/officeart/2005/8/layout/vList6"/>
    <dgm:cxn modelId="{4BF5DFAF-DF17-4E75-94D6-824CA76D653F}" srcId="{632BFFE5-3015-4FB9-9276-C7129A0787EF}" destId="{CE6F268A-65FC-42FC-89A5-845F02F44DC8}" srcOrd="1" destOrd="0" parTransId="{86411EDD-A7A9-4A20-944B-78EB2AC8DABC}" sibTransId="{57B565E8-156A-49DE-94EC-E8D2F7C9EF0B}"/>
    <dgm:cxn modelId="{C23C4639-FA96-4A8C-8FCA-E9B652EB8E40}" srcId="{3BC2EB4B-9BBA-4BE8-9A67-515C36729EAC}" destId="{5D0AAFFF-7162-45F1-B66D-597FBFB36E85}" srcOrd="1" destOrd="0" parTransId="{18CF0B5A-CA1A-4998-8B7B-34095EA0223A}" sibTransId="{DB5F93CE-14F2-4849-9569-8203A0179FA1}"/>
    <dgm:cxn modelId="{4C3D11FB-BBD5-4C25-9177-0C7483DACBF6}" srcId="{3BC2EB4B-9BBA-4BE8-9A67-515C36729EAC}" destId="{D28F7C84-1199-4245-A892-952A5A212F12}" srcOrd="3" destOrd="0" parTransId="{EECCE537-0D5F-4A1B-9A91-367252EF5764}" sibTransId="{CBB92BCB-854F-46A3-87FA-41CB832549CA}"/>
    <dgm:cxn modelId="{13F9CC6B-4499-4929-AEA5-89451C9DA65D}" srcId="{632BFFE5-3015-4FB9-9276-C7129A0787EF}" destId="{EA29673B-0005-4062-BCBE-6BBA7FB1DDF7}" srcOrd="3" destOrd="0" parTransId="{BC1803CC-7E92-439B-98CB-DEF929AB6C3D}" sibTransId="{1164FC71-7526-4F0E-B9DF-F98C8AE7A4B3}"/>
    <dgm:cxn modelId="{E5915447-7A3E-4DF6-AB74-76D16E0505D0}" type="presOf" srcId="{632BFFE5-3015-4FB9-9276-C7129A0787EF}" destId="{CC764DE5-1870-43E4-AEB4-78CC434AF930}" srcOrd="0" destOrd="0" presId="urn:microsoft.com/office/officeart/2005/8/layout/vList6"/>
    <dgm:cxn modelId="{85CB714B-F03C-4381-A9BC-6CEBD168FE59}" type="presOf" srcId="{67962A79-48D7-486C-80E9-3F967A94B6C4}" destId="{07CC27C4-F2AC-4AF5-8CDA-2BB828DA6437}" srcOrd="0" destOrd="4" presId="urn:microsoft.com/office/officeart/2005/8/layout/vList6"/>
    <dgm:cxn modelId="{9F6C4C1F-72C6-4783-9199-20C6FD26474A}" srcId="{632BFFE5-3015-4FB9-9276-C7129A0787EF}" destId="{F2020C66-0A65-47FB-93A3-05AE16A6D1A9}" srcOrd="2" destOrd="0" parTransId="{42D78B34-534B-42A9-AC36-4CAC4091582F}" sibTransId="{33FAE3D5-802E-428B-9F6E-04527359049E}"/>
    <dgm:cxn modelId="{739CC621-49D8-4169-88F1-9CD173DF283E}" type="presOf" srcId="{5D0AAFFF-7162-45F1-B66D-597FBFB36E85}" destId="{07CC27C4-F2AC-4AF5-8CDA-2BB828DA6437}" srcOrd="0" destOrd="1" presId="urn:microsoft.com/office/officeart/2005/8/layout/vList6"/>
    <dgm:cxn modelId="{985FC3B8-028B-49FB-BF77-095DC37340F9}" type="presOf" srcId="{EA29673B-0005-4062-BCBE-6BBA7FB1DDF7}" destId="{F048FAAB-1FE8-4B7E-B2BA-40C2749AAB4F}" srcOrd="0" destOrd="3" presId="urn:microsoft.com/office/officeart/2005/8/layout/vList6"/>
    <dgm:cxn modelId="{DA5C954B-0B93-42FA-A81E-BE002D1B29CA}" srcId="{3BC2EB4B-9BBA-4BE8-9A67-515C36729EAC}" destId="{87BF65D6-B885-44F7-A15D-7C52974001CE}" srcOrd="0" destOrd="0" parTransId="{98481E8A-71C5-42CA-A697-CDAD1CBAC619}" sibTransId="{E577CF6D-7FBE-4941-A97C-470D6CFB33C3}"/>
    <dgm:cxn modelId="{342A9A21-07C8-40A2-8DFA-F5D5102C7C92}" type="presOf" srcId="{CE6F268A-65FC-42FC-89A5-845F02F44DC8}" destId="{F048FAAB-1FE8-4B7E-B2BA-40C2749AAB4F}" srcOrd="0" destOrd="1" presId="urn:microsoft.com/office/officeart/2005/8/layout/vList6"/>
    <dgm:cxn modelId="{403DD3A8-FD1F-466F-8422-965F92A99BA3}" type="presOf" srcId="{452C3960-B772-4333-81BD-EE3E8DABD8F4}" destId="{F048FAAB-1FE8-4B7E-B2BA-40C2749AAB4F}" srcOrd="0" destOrd="4" presId="urn:microsoft.com/office/officeart/2005/8/layout/vList6"/>
    <dgm:cxn modelId="{13725E35-B99F-417D-8E1D-B5D7942DAEAE}" type="presOf" srcId="{4E164F8D-33EA-413E-9B94-38891C729314}" destId="{07CC27C4-F2AC-4AF5-8CDA-2BB828DA6437}" srcOrd="0" destOrd="2" presId="urn:microsoft.com/office/officeart/2005/8/layout/vList6"/>
    <dgm:cxn modelId="{FE7CDDD4-DBEA-4BB1-B649-835D0C927E4D}" srcId="{632BFFE5-3015-4FB9-9276-C7129A0787EF}" destId="{452C3960-B772-4333-81BD-EE3E8DABD8F4}" srcOrd="4" destOrd="0" parTransId="{290CF05F-F26A-4D66-90B1-6F6FEEE3D6E8}" sibTransId="{70FFA14F-E150-45B1-9D99-FFE9FA3AE6DC}"/>
    <dgm:cxn modelId="{E1F3193B-E8BF-4353-9ED4-A4D4EB8EC3A9}" srcId="{781A1D5B-B348-40AA-83C1-43CF8EB42D9A}" destId="{3BC2EB4B-9BBA-4BE8-9A67-515C36729EAC}" srcOrd="0" destOrd="0" parTransId="{94208C43-5CC6-4A54-831D-6801A75102F0}" sibTransId="{05669CF4-6501-45A6-A7A5-AEECBF6A6BA4}"/>
    <dgm:cxn modelId="{B4C9EA7A-9F80-4BC7-82A7-760537E220FD}" type="presParOf" srcId="{63C7FC2E-C553-420F-9572-A99E9AB41EA0}" destId="{78053DD9-8DD9-4B5C-83C4-F9B556275AA8}" srcOrd="0" destOrd="0" presId="urn:microsoft.com/office/officeart/2005/8/layout/vList6"/>
    <dgm:cxn modelId="{DB5F64A1-DBE8-47FB-A418-DE07C84B279D}" type="presParOf" srcId="{78053DD9-8DD9-4B5C-83C4-F9B556275AA8}" destId="{94946BCE-61CA-43C1-852A-AF71D00EDF3A}" srcOrd="0" destOrd="0" presId="urn:microsoft.com/office/officeart/2005/8/layout/vList6"/>
    <dgm:cxn modelId="{22CC1124-0DE6-4768-A923-7AEB4A3D5075}" type="presParOf" srcId="{78053DD9-8DD9-4B5C-83C4-F9B556275AA8}" destId="{07CC27C4-F2AC-4AF5-8CDA-2BB828DA6437}" srcOrd="1" destOrd="0" presId="urn:microsoft.com/office/officeart/2005/8/layout/vList6"/>
    <dgm:cxn modelId="{BD98B015-918D-45B5-9AF3-FB6CAB2FF564}" type="presParOf" srcId="{63C7FC2E-C553-420F-9572-A99E9AB41EA0}" destId="{C48C8403-A2B2-4AF6-A6F5-BE1B0F535325}" srcOrd="1" destOrd="0" presId="urn:microsoft.com/office/officeart/2005/8/layout/vList6"/>
    <dgm:cxn modelId="{A29B5356-5992-4237-B53F-0772D53DA070}" type="presParOf" srcId="{63C7FC2E-C553-420F-9572-A99E9AB41EA0}" destId="{D4F00A99-62FE-46BD-BC7C-095B0404A6AB}" srcOrd="2" destOrd="0" presId="urn:microsoft.com/office/officeart/2005/8/layout/vList6"/>
    <dgm:cxn modelId="{F3480264-4561-4BD3-AE12-57CFE7D9EB52}" type="presParOf" srcId="{D4F00A99-62FE-46BD-BC7C-095B0404A6AB}" destId="{CC764DE5-1870-43E4-AEB4-78CC434AF930}" srcOrd="0" destOrd="0" presId="urn:microsoft.com/office/officeart/2005/8/layout/vList6"/>
    <dgm:cxn modelId="{E00BD2FA-8C46-47D7-BA22-BC2C8A66D8A9}" type="presParOf" srcId="{D4F00A99-62FE-46BD-BC7C-095B0404A6AB}" destId="{F048FAAB-1FE8-4B7E-B2BA-40C2749AAB4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79E9BE-83A4-4682-955E-F86E8D76A187}" type="doc">
      <dgm:prSet loTypeId="urn:microsoft.com/office/officeart/2005/8/layout/equation2" loCatId="process" qsTypeId="urn:microsoft.com/office/officeart/2005/8/quickstyle/simple1" qsCatId="simple" csTypeId="urn:microsoft.com/office/officeart/2005/8/colors/colorful5" csCatId="colorful" phldr="1"/>
      <dgm:spPr/>
    </dgm:pt>
    <dgm:pt modelId="{442308C5-DB2B-44E6-8E9F-D27A84FF51C9}">
      <dgm:prSet phldrT="[Texto]"/>
      <dgm:spPr/>
      <dgm:t>
        <a:bodyPr/>
        <a:lstStyle/>
        <a:p>
          <a:r>
            <a:rPr lang="es-ES" dirty="0"/>
            <a:t>Oír </a:t>
          </a:r>
        </a:p>
      </dgm:t>
    </dgm:pt>
    <dgm:pt modelId="{77E570F9-63B4-48CB-BA2B-003972BF206C}" type="parTrans" cxnId="{27335944-F0A5-4BB1-B213-DFBC06F8A9CE}">
      <dgm:prSet/>
      <dgm:spPr/>
      <dgm:t>
        <a:bodyPr/>
        <a:lstStyle/>
        <a:p>
          <a:endParaRPr lang="es-ES"/>
        </a:p>
      </dgm:t>
    </dgm:pt>
    <dgm:pt modelId="{B61380B5-851B-4E1C-A775-D274A840666B}" type="sibTrans" cxnId="{27335944-F0A5-4BB1-B213-DFBC06F8A9CE}">
      <dgm:prSet/>
      <dgm:spPr/>
      <dgm:t>
        <a:bodyPr/>
        <a:lstStyle/>
        <a:p>
          <a:endParaRPr lang="es-ES"/>
        </a:p>
      </dgm:t>
    </dgm:pt>
    <dgm:pt modelId="{D85BEA5D-3C54-4FB4-88F5-8538A251999A}">
      <dgm:prSet phldrT="[Texto]"/>
      <dgm:spPr/>
      <dgm:t>
        <a:bodyPr/>
        <a:lstStyle/>
        <a:p>
          <a:r>
            <a:rPr lang="es-ES" dirty="0"/>
            <a:t>Interpretar </a:t>
          </a:r>
        </a:p>
      </dgm:t>
    </dgm:pt>
    <dgm:pt modelId="{CE4274E1-4102-4C55-95CD-0523BC208BB3}" type="parTrans" cxnId="{67875621-725C-48D5-B305-6FB097E1BE78}">
      <dgm:prSet/>
      <dgm:spPr/>
      <dgm:t>
        <a:bodyPr/>
        <a:lstStyle/>
        <a:p>
          <a:endParaRPr lang="es-ES"/>
        </a:p>
      </dgm:t>
    </dgm:pt>
    <dgm:pt modelId="{991AE398-E89F-4103-98A3-89711D5270F6}" type="sibTrans" cxnId="{67875621-725C-48D5-B305-6FB097E1BE78}">
      <dgm:prSet/>
      <dgm:spPr/>
      <dgm:t>
        <a:bodyPr/>
        <a:lstStyle/>
        <a:p>
          <a:endParaRPr lang="es-ES"/>
        </a:p>
      </dgm:t>
    </dgm:pt>
    <dgm:pt modelId="{9FB16D5E-A816-4944-8EA9-19A7BC9E765B}">
      <dgm:prSet phldrT="[Texto]"/>
      <dgm:spPr/>
      <dgm:t>
        <a:bodyPr/>
        <a:lstStyle/>
        <a:p>
          <a:r>
            <a:rPr lang="es-ES" dirty="0"/>
            <a:t>Escuchar </a:t>
          </a:r>
        </a:p>
      </dgm:t>
    </dgm:pt>
    <dgm:pt modelId="{06050E26-DC25-4BFA-A054-F610739F9633}" type="parTrans" cxnId="{3E587AB9-EDB2-45DA-86EC-CF985F059C72}">
      <dgm:prSet/>
      <dgm:spPr/>
      <dgm:t>
        <a:bodyPr/>
        <a:lstStyle/>
        <a:p>
          <a:endParaRPr lang="es-ES"/>
        </a:p>
      </dgm:t>
    </dgm:pt>
    <dgm:pt modelId="{F289F997-9FB8-4A46-B069-4CE2B7AAD499}" type="sibTrans" cxnId="{3E587AB9-EDB2-45DA-86EC-CF985F059C72}">
      <dgm:prSet/>
      <dgm:spPr/>
      <dgm:t>
        <a:bodyPr/>
        <a:lstStyle/>
        <a:p>
          <a:endParaRPr lang="es-ES"/>
        </a:p>
      </dgm:t>
    </dgm:pt>
    <dgm:pt modelId="{4C3D312D-801D-4240-A0B9-F322E35D0CCF}" type="pres">
      <dgm:prSet presAssocID="{7879E9BE-83A4-4682-955E-F86E8D76A187}" presName="Name0" presStyleCnt="0">
        <dgm:presLayoutVars>
          <dgm:dir/>
          <dgm:resizeHandles val="exact"/>
        </dgm:presLayoutVars>
      </dgm:prSet>
      <dgm:spPr/>
    </dgm:pt>
    <dgm:pt modelId="{5BB2DB1D-6903-496B-B717-708AA969FE79}" type="pres">
      <dgm:prSet presAssocID="{7879E9BE-83A4-4682-955E-F86E8D76A187}" presName="vNodes" presStyleCnt="0"/>
      <dgm:spPr/>
    </dgm:pt>
    <dgm:pt modelId="{C48E33DF-C23B-487A-9C2F-549529FB19D6}" type="pres">
      <dgm:prSet presAssocID="{442308C5-DB2B-44E6-8E9F-D27A84FF51C9}" presName="node" presStyleLbl="node1" presStyleIdx="0" presStyleCnt="3">
        <dgm:presLayoutVars>
          <dgm:bulletEnabled val="1"/>
        </dgm:presLayoutVars>
      </dgm:prSet>
      <dgm:spPr/>
      <dgm:t>
        <a:bodyPr/>
        <a:lstStyle/>
        <a:p>
          <a:endParaRPr lang="es-MX"/>
        </a:p>
      </dgm:t>
    </dgm:pt>
    <dgm:pt modelId="{756087A5-7ED9-4389-9E07-85A5B4E44B93}" type="pres">
      <dgm:prSet presAssocID="{B61380B5-851B-4E1C-A775-D274A840666B}" presName="spacerT" presStyleCnt="0"/>
      <dgm:spPr/>
    </dgm:pt>
    <dgm:pt modelId="{46473403-B7DD-4A79-B266-12B9903DE7B7}" type="pres">
      <dgm:prSet presAssocID="{B61380B5-851B-4E1C-A775-D274A840666B}" presName="sibTrans" presStyleLbl="sibTrans2D1" presStyleIdx="0" presStyleCnt="2"/>
      <dgm:spPr/>
      <dgm:t>
        <a:bodyPr/>
        <a:lstStyle/>
        <a:p>
          <a:endParaRPr lang="es-MX"/>
        </a:p>
      </dgm:t>
    </dgm:pt>
    <dgm:pt modelId="{F4BD18F3-BA53-4B2E-8622-91C9F060EE2B}" type="pres">
      <dgm:prSet presAssocID="{B61380B5-851B-4E1C-A775-D274A840666B}" presName="spacerB" presStyleCnt="0"/>
      <dgm:spPr/>
    </dgm:pt>
    <dgm:pt modelId="{075A43FD-11D1-4A80-987B-E43ED9E21DCB}" type="pres">
      <dgm:prSet presAssocID="{D85BEA5D-3C54-4FB4-88F5-8538A251999A}" presName="node" presStyleLbl="node1" presStyleIdx="1" presStyleCnt="3">
        <dgm:presLayoutVars>
          <dgm:bulletEnabled val="1"/>
        </dgm:presLayoutVars>
      </dgm:prSet>
      <dgm:spPr/>
      <dgm:t>
        <a:bodyPr/>
        <a:lstStyle/>
        <a:p>
          <a:endParaRPr lang="es-MX"/>
        </a:p>
      </dgm:t>
    </dgm:pt>
    <dgm:pt modelId="{4FE0077B-88F0-4291-89F4-4925FBB24476}" type="pres">
      <dgm:prSet presAssocID="{7879E9BE-83A4-4682-955E-F86E8D76A187}" presName="sibTransLast" presStyleLbl="sibTrans2D1" presStyleIdx="1" presStyleCnt="2"/>
      <dgm:spPr/>
      <dgm:t>
        <a:bodyPr/>
        <a:lstStyle/>
        <a:p>
          <a:endParaRPr lang="es-MX"/>
        </a:p>
      </dgm:t>
    </dgm:pt>
    <dgm:pt modelId="{5FDBD0E4-973F-45B0-9D2D-860E46727033}" type="pres">
      <dgm:prSet presAssocID="{7879E9BE-83A4-4682-955E-F86E8D76A187}" presName="connectorText" presStyleLbl="sibTrans2D1" presStyleIdx="1" presStyleCnt="2"/>
      <dgm:spPr/>
      <dgm:t>
        <a:bodyPr/>
        <a:lstStyle/>
        <a:p>
          <a:endParaRPr lang="es-MX"/>
        </a:p>
      </dgm:t>
    </dgm:pt>
    <dgm:pt modelId="{8A98EBCC-5523-45CB-9ED0-0EC504DE6D8B}" type="pres">
      <dgm:prSet presAssocID="{7879E9BE-83A4-4682-955E-F86E8D76A187}" presName="lastNode" presStyleLbl="node1" presStyleIdx="2" presStyleCnt="3">
        <dgm:presLayoutVars>
          <dgm:bulletEnabled val="1"/>
        </dgm:presLayoutVars>
      </dgm:prSet>
      <dgm:spPr/>
      <dgm:t>
        <a:bodyPr/>
        <a:lstStyle/>
        <a:p>
          <a:endParaRPr lang="es-MX"/>
        </a:p>
      </dgm:t>
    </dgm:pt>
  </dgm:ptLst>
  <dgm:cxnLst>
    <dgm:cxn modelId="{51024CEF-43B3-4AF7-A08D-8F799797226F}" type="presOf" srcId="{7879E9BE-83A4-4682-955E-F86E8D76A187}" destId="{4C3D312D-801D-4240-A0B9-F322E35D0CCF}" srcOrd="0" destOrd="0" presId="urn:microsoft.com/office/officeart/2005/8/layout/equation2"/>
    <dgm:cxn modelId="{67875621-725C-48D5-B305-6FB097E1BE78}" srcId="{7879E9BE-83A4-4682-955E-F86E8D76A187}" destId="{D85BEA5D-3C54-4FB4-88F5-8538A251999A}" srcOrd="1" destOrd="0" parTransId="{CE4274E1-4102-4C55-95CD-0523BC208BB3}" sibTransId="{991AE398-E89F-4103-98A3-89711D5270F6}"/>
    <dgm:cxn modelId="{8E521350-25AA-4FCF-BFD6-1293E43F7B9B}" type="presOf" srcId="{9FB16D5E-A816-4944-8EA9-19A7BC9E765B}" destId="{8A98EBCC-5523-45CB-9ED0-0EC504DE6D8B}" srcOrd="0" destOrd="0" presId="urn:microsoft.com/office/officeart/2005/8/layout/equation2"/>
    <dgm:cxn modelId="{3E587AB9-EDB2-45DA-86EC-CF985F059C72}" srcId="{7879E9BE-83A4-4682-955E-F86E8D76A187}" destId="{9FB16D5E-A816-4944-8EA9-19A7BC9E765B}" srcOrd="2" destOrd="0" parTransId="{06050E26-DC25-4BFA-A054-F610739F9633}" sibTransId="{F289F997-9FB8-4A46-B069-4CE2B7AAD499}"/>
    <dgm:cxn modelId="{7446BB31-E11A-4C61-9F98-017AE0074F01}" type="presOf" srcId="{991AE398-E89F-4103-98A3-89711D5270F6}" destId="{4FE0077B-88F0-4291-89F4-4925FBB24476}" srcOrd="0" destOrd="0" presId="urn:microsoft.com/office/officeart/2005/8/layout/equation2"/>
    <dgm:cxn modelId="{A5751304-73F4-433D-8B88-D1FCD9E8A900}" type="presOf" srcId="{991AE398-E89F-4103-98A3-89711D5270F6}" destId="{5FDBD0E4-973F-45B0-9D2D-860E46727033}" srcOrd="1" destOrd="0" presId="urn:microsoft.com/office/officeart/2005/8/layout/equation2"/>
    <dgm:cxn modelId="{9687F9F6-D551-4BB4-819C-2FD981E51853}" type="presOf" srcId="{B61380B5-851B-4E1C-A775-D274A840666B}" destId="{46473403-B7DD-4A79-B266-12B9903DE7B7}" srcOrd="0" destOrd="0" presId="urn:microsoft.com/office/officeart/2005/8/layout/equation2"/>
    <dgm:cxn modelId="{27335944-F0A5-4BB1-B213-DFBC06F8A9CE}" srcId="{7879E9BE-83A4-4682-955E-F86E8D76A187}" destId="{442308C5-DB2B-44E6-8E9F-D27A84FF51C9}" srcOrd="0" destOrd="0" parTransId="{77E570F9-63B4-48CB-BA2B-003972BF206C}" sibTransId="{B61380B5-851B-4E1C-A775-D274A840666B}"/>
    <dgm:cxn modelId="{F44308C1-BA5C-4BB3-A690-EC1CD7351A9D}" type="presOf" srcId="{D85BEA5D-3C54-4FB4-88F5-8538A251999A}" destId="{075A43FD-11D1-4A80-987B-E43ED9E21DCB}" srcOrd="0" destOrd="0" presId="urn:microsoft.com/office/officeart/2005/8/layout/equation2"/>
    <dgm:cxn modelId="{9D0A2B60-4CBE-47A2-853D-DC21DE4A3AD9}" type="presOf" srcId="{442308C5-DB2B-44E6-8E9F-D27A84FF51C9}" destId="{C48E33DF-C23B-487A-9C2F-549529FB19D6}" srcOrd="0" destOrd="0" presId="urn:microsoft.com/office/officeart/2005/8/layout/equation2"/>
    <dgm:cxn modelId="{CAF0C7A0-9FD5-4DE8-976C-34766FF797BC}" type="presParOf" srcId="{4C3D312D-801D-4240-A0B9-F322E35D0CCF}" destId="{5BB2DB1D-6903-496B-B717-708AA969FE79}" srcOrd="0" destOrd="0" presId="urn:microsoft.com/office/officeart/2005/8/layout/equation2"/>
    <dgm:cxn modelId="{A75C9E2D-99F2-4506-8719-5CEA65B49F65}" type="presParOf" srcId="{5BB2DB1D-6903-496B-B717-708AA969FE79}" destId="{C48E33DF-C23B-487A-9C2F-549529FB19D6}" srcOrd="0" destOrd="0" presId="urn:microsoft.com/office/officeart/2005/8/layout/equation2"/>
    <dgm:cxn modelId="{9905D2B9-CCE7-457E-838C-4252ABAE42D4}" type="presParOf" srcId="{5BB2DB1D-6903-496B-B717-708AA969FE79}" destId="{756087A5-7ED9-4389-9E07-85A5B4E44B93}" srcOrd="1" destOrd="0" presId="urn:microsoft.com/office/officeart/2005/8/layout/equation2"/>
    <dgm:cxn modelId="{DA6B0C53-1DC7-4318-BACD-B51A1B30EA3F}" type="presParOf" srcId="{5BB2DB1D-6903-496B-B717-708AA969FE79}" destId="{46473403-B7DD-4A79-B266-12B9903DE7B7}" srcOrd="2" destOrd="0" presId="urn:microsoft.com/office/officeart/2005/8/layout/equation2"/>
    <dgm:cxn modelId="{6D2B9ACA-9A58-4CED-96BC-B64F72124846}" type="presParOf" srcId="{5BB2DB1D-6903-496B-B717-708AA969FE79}" destId="{F4BD18F3-BA53-4B2E-8622-91C9F060EE2B}" srcOrd="3" destOrd="0" presId="urn:microsoft.com/office/officeart/2005/8/layout/equation2"/>
    <dgm:cxn modelId="{F1291816-1D11-4EE8-9375-A1E224C92099}" type="presParOf" srcId="{5BB2DB1D-6903-496B-B717-708AA969FE79}" destId="{075A43FD-11D1-4A80-987B-E43ED9E21DCB}" srcOrd="4" destOrd="0" presId="urn:microsoft.com/office/officeart/2005/8/layout/equation2"/>
    <dgm:cxn modelId="{5C9766F5-AD10-47C0-8031-AD199A83A532}" type="presParOf" srcId="{4C3D312D-801D-4240-A0B9-F322E35D0CCF}" destId="{4FE0077B-88F0-4291-89F4-4925FBB24476}" srcOrd="1" destOrd="0" presId="urn:microsoft.com/office/officeart/2005/8/layout/equation2"/>
    <dgm:cxn modelId="{99C15A8A-267B-4956-A67B-CBC3E612186E}" type="presParOf" srcId="{4FE0077B-88F0-4291-89F4-4925FBB24476}" destId="{5FDBD0E4-973F-45B0-9D2D-860E46727033}" srcOrd="0" destOrd="0" presId="urn:microsoft.com/office/officeart/2005/8/layout/equation2"/>
    <dgm:cxn modelId="{DA7326A3-E75C-4E3B-9124-C1D56C5BEA0E}" type="presParOf" srcId="{4C3D312D-801D-4240-A0B9-F322E35D0CCF}" destId="{8A98EBCC-5523-45CB-9ED0-0EC504DE6D8B}"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01/12/2016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01/12/2016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a:t>TEMA: </a:t>
            </a:r>
            <a:r>
              <a:rPr lang="es-MX" dirty="0">
                <a:ln/>
              </a:rPr>
              <a:t>El poder </a:t>
            </a:r>
            <a:r>
              <a:rPr lang="es-MX">
                <a:ln/>
              </a:rPr>
              <a:t>de </a:t>
            </a:r>
            <a:r>
              <a:rPr lang="es-MX" smtClean="0">
                <a:ln/>
              </a:rPr>
              <a:t>escuchar </a:t>
            </a:r>
            <a:endParaRPr lang="es-MX" dirty="0"/>
          </a:p>
        </p:txBody>
      </p:sp>
      <p:sp>
        <p:nvSpPr>
          <p:cNvPr id="4" name="3 Subtítulo"/>
          <p:cNvSpPr txBox="1">
            <a:spLocks noGrp="1"/>
          </p:cNvSpPr>
          <p:nvPr>
            <p:ph type="subTitle" idx="1"/>
          </p:nvPr>
        </p:nvSpPr>
        <p:spPr>
          <a:xfrm>
            <a:off x="1043608" y="3717032"/>
            <a:ext cx="7776864" cy="2246769"/>
          </a:xfrm>
          <a:prstGeom prst="rect">
            <a:avLst/>
          </a:prstGeom>
          <a:noFill/>
        </p:spPr>
        <p:txBody>
          <a:bodyPr wrap="square" rtlCol="0">
            <a:spAutoFit/>
          </a:bodyPr>
          <a:lstStyle/>
          <a:p>
            <a:pPr algn="l"/>
            <a:r>
              <a:rPr lang="es-MX" sz="2000" b="1" dirty="0">
                <a:solidFill>
                  <a:schemeClr val="tx1"/>
                </a:solidFill>
                <a:latin typeface="Arial" pitchFamily="34" charset="0"/>
                <a:cs typeface="Arial" pitchFamily="34" charset="0"/>
              </a:rPr>
              <a:t>Área Académica: Ingeniería Mecánica </a:t>
            </a: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Profesor(a): Lic. </a:t>
            </a:r>
            <a:r>
              <a:rPr lang="es-MX" sz="2000" b="1" dirty="0" err="1">
                <a:solidFill>
                  <a:schemeClr val="tx1"/>
                </a:solidFill>
                <a:latin typeface="Arial" pitchFamily="34" charset="0"/>
                <a:cs typeface="Arial" pitchFamily="34" charset="0"/>
              </a:rPr>
              <a:t>Marybeth</a:t>
            </a:r>
            <a:r>
              <a:rPr lang="es-MX" sz="2000" b="1" dirty="0">
                <a:solidFill>
                  <a:schemeClr val="tx1"/>
                </a:solidFill>
                <a:latin typeface="Arial" pitchFamily="34" charset="0"/>
                <a:cs typeface="Arial" pitchFamily="34" charset="0"/>
              </a:rPr>
              <a:t>  Alejandra Téllez Rodríguez </a:t>
            </a:r>
          </a:p>
          <a:p>
            <a:pPr algn="l"/>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Periodo: Julio- Diciembre 2016</a:t>
            </a:r>
          </a:p>
        </p:txBody>
      </p:sp>
    </p:spTree>
    <p:extLst>
      <p:ext uri="{BB962C8B-B14F-4D97-AF65-F5344CB8AC3E}">
        <p14:creationId xmlns:p14="http://schemas.microsoft.com/office/powerpoint/2010/main" val="3099427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TEMA: El poder de escuchar </a:t>
            </a:r>
          </a:p>
        </p:txBody>
      </p:sp>
      <p:sp>
        <p:nvSpPr>
          <p:cNvPr id="3" name="2 Marcador de contenido"/>
          <p:cNvSpPr>
            <a:spLocks noGrp="1"/>
          </p:cNvSpPr>
          <p:nvPr>
            <p:ph idx="1"/>
          </p:nvPr>
        </p:nvSpPr>
        <p:spPr>
          <a:xfrm>
            <a:off x="457200" y="1196752"/>
            <a:ext cx="8229600" cy="4525963"/>
          </a:xfrm>
        </p:spPr>
        <p:txBody>
          <a:bodyPr>
            <a:normAutofit fontScale="55000" lnSpcReduction="20000"/>
          </a:bodyPr>
          <a:lstStyle/>
          <a:p>
            <a:pPr marL="0" indent="0" algn="ctr">
              <a:buNone/>
            </a:pPr>
            <a:r>
              <a:rPr lang="es-MX" sz="4000" b="1" dirty="0">
                <a:latin typeface="Arial" pitchFamily="34" charset="0"/>
                <a:cs typeface="Arial" pitchFamily="34" charset="0"/>
              </a:rPr>
              <a:t>Resumen</a:t>
            </a:r>
          </a:p>
          <a:p>
            <a:pPr marL="0" indent="0" algn="just">
              <a:buNone/>
            </a:pPr>
            <a:r>
              <a:rPr lang="es-MX" sz="3400" dirty="0">
                <a:latin typeface="Arial" pitchFamily="34" charset="0"/>
                <a:cs typeface="Arial" pitchFamily="34" charset="0"/>
              </a:rPr>
              <a:t>La habilidad de saber escuchar es indispensable para establecer relaciones interpersonales satisfactorias y efectivas en cualquier ámbito de la vida de un estudiante y futuro profesionista. Para poder desarrollar dicha habilidad es necesario conocer la diferencia entre oír y escuchar, así como las ventajas de llevarlo a la práctica. </a:t>
            </a:r>
            <a:endParaRPr lang="es-MX" sz="3400" b="1" dirty="0">
              <a:latin typeface="Arial" pitchFamily="34" charset="0"/>
              <a:cs typeface="Arial" pitchFamily="34" charset="0"/>
            </a:endParaRPr>
          </a:p>
          <a:p>
            <a:pPr marL="0" indent="0" algn="just">
              <a:buNone/>
            </a:pPr>
            <a:endParaRPr lang="es-MX" sz="3800" b="1" dirty="0">
              <a:latin typeface="Arial" pitchFamily="34" charset="0"/>
              <a:cs typeface="Arial" pitchFamily="34" charset="0"/>
            </a:endParaRPr>
          </a:p>
          <a:p>
            <a:pPr marL="0" indent="0" algn="ctr">
              <a:buNone/>
            </a:pPr>
            <a:r>
              <a:rPr lang="es-MX" sz="4000" b="1" dirty="0" err="1">
                <a:latin typeface="Arial" pitchFamily="34" charset="0"/>
                <a:cs typeface="Arial" pitchFamily="34" charset="0"/>
              </a:rPr>
              <a:t>Abstract</a:t>
            </a:r>
            <a:endParaRPr lang="es-MX" sz="4000" b="1" dirty="0">
              <a:latin typeface="Arial" pitchFamily="34" charset="0"/>
              <a:cs typeface="Arial" pitchFamily="34" charset="0"/>
            </a:endParaRPr>
          </a:p>
          <a:p>
            <a:pPr marL="0" indent="0" algn="just">
              <a:buNone/>
            </a:pPr>
            <a:r>
              <a:rPr lang="en-US" sz="3400" dirty="0">
                <a:latin typeface="Arial" pitchFamily="34" charset="0"/>
                <a:cs typeface="Arial" pitchFamily="34" charset="0"/>
              </a:rPr>
              <a:t>The skill of listening is essential to establish satisfactory and effective interpersonal relationships in any sphere of life of a student and future professional. In order to develop that skill it is necessary to know the difference between hearing and listening, as well as the advantages of putting it into practice.</a:t>
            </a:r>
            <a:endParaRPr lang="es-MX" sz="3400" dirty="0">
              <a:latin typeface="Arial" pitchFamily="34" charset="0"/>
              <a:cs typeface="Arial" pitchFamily="34" charset="0"/>
            </a:endParaRPr>
          </a:p>
          <a:p>
            <a:pPr marL="0" indent="0" algn="just">
              <a:buNone/>
            </a:pPr>
            <a:endParaRPr lang="en-US" sz="2900" b="1" dirty="0">
              <a:latin typeface="Arial" pitchFamily="34" charset="0"/>
              <a:cs typeface="Arial" pitchFamily="34" charset="0"/>
            </a:endParaRPr>
          </a:p>
          <a:p>
            <a:pPr marL="0" indent="0">
              <a:buNone/>
            </a:pPr>
            <a:r>
              <a:rPr lang="en-US" sz="2900" b="1" dirty="0">
                <a:latin typeface="Arial" pitchFamily="34" charset="0"/>
                <a:cs typeface="Arial" pitchFamily="34" charset="0"/>
              </a:rPr>
              <a:t>Palabras claves: </a:t>
            </a:r>
            <a:r>
              <a:rPr lang="en-US" sz="2900" dirty="0" err="1">
                <a:latin typeface="Arial" pitchFamily="34" charset="0"/>
                <a:cs typeface="Arial" pitchFamily="34" charset="0"/>
              </a:rPr>
              <a:t>Habilidad</a:t>
            </a:r>
            <a:r>
              <a:rPr lang="en-US" sz="2900" dirty="0">
                <a:latin typeface="Arial" pitchFamily="34" charset="0"/>
                <a:cs typeface="Arial" pitchFamily="34" charset="0"/>
              </a:rPr>
              <a:t>, </a:t>
            </a:r>
            <a:r>
              <a:rPr lang="en-US" sz="2900" dirty="0" err="1">
                <a:latin typeface="Arial" pitchFamily="34" charset="0"/>
                <a:cs typeface="Arial" pitchFamily="34" charset="0"/>
              </a:rPr>
              <a:t>oír</a:t>
            </a:r>
            <a:r>
              <a:rPr lang="en-US" sz="2900" dirty="0">
                <a:latin typeface="Arial" pitchFamily="34" charset="0"/>
                <a:cs typeface="Arial" pitchFamily="34" charset="0"/>
              </a:rPr>
              <a:t>, </a:t>
            </a:r>
            <a:r>
              <a:rPr lang="en-US" sz="2900" dirty="0" err="1">
                <a:latin typeface="Arial" pitchFamily="34" charset="0"/>
                <a:cs typeface="Arial" pitchFamily="34" charset="0"/>
              </a:rPr>
              <a:t>escuhar</a:t>
            </a:r>
            <a:r>
              <a:rPr lang="en-US" sz="2900" dirty="0">
                <a:latin typeface="Arial" pitchFamily="34" charset="0"/>
                <a:cs typeface="Arial" pitchFamily="34" charset="0"/>
              </a:rPr>
              <a:t>, </a:t>
            </a:r>
            <a:r>
              <a:rPr lang="en-US" sz="2900" dirty="0" err="1">
                <a:latin typeface="Arial" pitchFamily="34" charset="0"/>
                <a:cs typeface="Arial" pitchFamily="34" charset="0"/>
              </a:rPr>
              <a:t>relaciones</a:t>
            </a:r>
            <a:r>
              <a:rPr lang="en-US" sz="2900" dirty="0">
                <a:latin typeface="Arial" pitchFamily="34" charset="0"/>
                <a:cs typeface="Arial" pitchFamily="34" charset="0"/>
              </a:rPr>
              <a:t> </a:t>
            </a:r>
            <a:r>
              <a:rPr lang="en-US" sz="2900" dirty="0" err="1">
                <a:latin typeface="Arial" pitchFamily="34" charset="0"/>
                <a:cs typeface="Arial" pitchFamily="34" charset="0"/>
              </a:rPr>
              <a:t>interpersonales</a:t>
            </a:r>
            <a:r>
              <a:rPr lang="en-US" sz="2900" dirty="0">
                <a:latin typeface="Arial" pitchFamily="34" charset="0"/>
                <a:cs typeface="Arial" pitchFamily="34" charset="0"/>
              </a:rPr>
              <a:t>.</a:t>
            </a:r>
          </a:p>
          <a:p>
            <a:pPr marL="0" indent="0">
              <a:buNone/>
            </a:pPr>
            <a:r>
              <a:rPr lang="en-US" sz="2900" dirty="0">
                <a:latin typeface="Arial" pitchFamily="34" charset="0"/>
                <a:cs typeface="Arial" pitchFamily="34" charset="0"/>
              </a:rPr>
              <a:t>  </a:t>
            </a:r>
            <a:endParaRPr lang="es-MX" sz="2900" dirty="0">
              <a:latin typeface="Arial" pitchFamily="34" charset="0"/>
              <a:cs typeface="Arial" pitchFamily="34" charset="0"/>
            </a:endParaRPr>
          </a:p>
          <a:p>
            <a:pPr marL="0" indent="0">
              <a:buNone/>
            </a:pPr>
            <a:r>
              <a:rPr lang="es-MX" sz="2900" b="1" dirty="0" err="1">
                <a:latin typeface="Arial" pitchFamily="34" charset="0"/>
                <a:cs typeface="Arial" pitchFamily="34" charset="0"/>
              </a:rPr>
              <a:t>Keywords</a:t>
            </a:r>
            <a:r>
              <a:rPr lang="es-MX" sz="2900" b="1" dirty="0">
                <a:latin typeface="Arial" pitchFamily="34" charset="0"/>
                <a:cs typeface="Arial" pitchFamily="34" charset="0"/>
              </a:rPr>
              <a:t>: </a:t>
            </a:r>
            <a:r>
              <a:rPr lang="es-MX" sz="2900" dirty="0" err="1">
                <a:latin typeface="Arial" pitchFamily="34" charset="0"/>
                <a:cs typeface="Arial" pitchFamily="34" charset="0"/>
              </a:rPr>
              <a:t>Skill</a:t>
            </a:r>
            <a:r>
              <a:rPr lang="es-MX" sz="2900" dirty="0">
                <a:latin typeface="Arial" pitchFamily="34" charset="0"/>
                <a:cs typeface="Arial" pitchFamily="34" charset="0"/>
              </a:rPr>
              <a:t>, </a:t>
            </a:r>
            <a:r>
              <a:rPr lang="es-MX" sz="2900" dirty="0" err="1">
                <a:latin typeface="Arial" pitchFamily="34" charset="0"/>
                <a:cs typeface="Arial" pitchFamily="34" charset="0"/>
              </a:rPr>
              <a:t>hearing</a:t>
            </a:r>
            <a:r>
              <a:rPr lang="es-MX" sz="2900" dirty="0">
                <a:latin typeface="Arial" pitchFamily="34" charset="0"/>
                <a:cs typeface="Arial" pitchFamily="34" charset="0"/>
              </a:rPr>
              <a:t>, </a:t>
            </a:r>
            <a:r>
              <a:rPr lang="es-MX" sz="2900" dirty="0" err="1">
                <a:latin typeface="Arial" pitchFamily="34" charset="0"/>
                <a:cs typeface="Arial" pitchFamily="34" charset="0"/>
              </a:rPr>
              <a:t>listening</a:t>
            </a:r>
            <a:r>
              <a:rPr lang="es-MX" sz="2900" dirty="0">
                <a:latin typeface="Arial" pitchFamily="34" charset="0"/>
                <a:cs typeface="Arial" pitchFamily="34" charset="0"/>
              </a:rPr>
              <a:t>, interpersonal </a:t>
            </a:r>
            <a:r>
              <a:rPr lang="es-MX" sz="2900" dirty="0" err="1">
                <a:latin typeface="Arial" pitchFamily="34" charset="0"/>
                <a:cs typeface="Arial" pitchFamily="34" charset="0"/>
              </a:rPr>
              <a:t>relationships</a:t>
            </a:r>
            <a:r>
              <a:rPr lang="es-MX" sz="2900" dirty="0">
                <a:latin typeface="Arial" pitchFamily="34" charset="0"/>
                <a:cs typeface="Arial" pitchFamily="34" charset="0"/>
              </a:rPr>
              <a:t>.</a:t>
            </a:r>
            <a:endParaRPr lang="es-MX" sz="2900" dirty="0"/>
          </a:p>
        </p:txBody>
      </p:sp>
    </p:spTree>
    <p:extLst>
      <p:ext uri="{BB962C8B-B14F-4D97-AF65-F5344CB8AC3E}">
        <p14:creationId xmlns:p14="http://schemas.microsoft.com/office/powerpoint/2010/main" val="286271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 y="2129458"/>
            <a:ext cx="8857060" cy="2922104"/>
          </a:xfrm>
        </p:spPr>
        <p:txBody>
          <a:bodyPr>
            <a:normAutofit/>
          </a:bodyPr>
          <a:lstStyle/>
          <a:p>
            <a:pPr marL="0" indent="0" algn="r">
              <a:buNone/>
            </a:pPr>
            <a:r>
              <a:rPr lang="es-ES" dirty="0"/>
              <a:t>“Nos han sido dadas dos orejas, pero sólo una boca, para que podamos oír más y hablar menos”. </a:t>
            </a:r>
          </a:p>
          <a:p>
            <a:pPr marL="0" indent="0" algn="r">
              <a:buNone/>
            </a:pPr>
            <a:r>
              <a:rPr lang="es-ES" sz="2800" dirty="0"/>
              <a:t>Zenón de Elea</a:t>
            </a:r>
            <a:endParaRPr lang="en-US" sz="2800" dirty="0"/>
          </a:p>
        </p:txBody>
      </p:sp>
    </p:spTree>
    <p:extLst>
      <p:ext uri="{BB962C8B-B14F-4D97-AF65-F5344CB8AC3E}">
        <p14:creationId xmlns:p14="http://schemas.microsoft.com/office/powerpoint/2010/main" val="418217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6" y="2420888"/>
            <a:ext cx="6998441" cy="2144367"/>
          </a:xfrm>
        </p:spPr>
        <p:txBody>
          <a:bodyPr>
            <a:normAutofit/>
          </a:bodyPr>
          <a:lstStyle/>
          <a:p>
            <a:pPr algn="ctr"/>
            <a:r>
              <a:rPr lang="es-MX" sz="6000" dirty="0"/>
              <a:t>¿Cuál es la diferencia entre oír y escuchar? </a:t>
            </a:r>
            <a:endParaRPr lang="en-US" sz="6000" dirty="0"/>
          </a:p>
        </p:txBody>
      </p:sp>
    </p:spTree>
    <p:extLst>
      <p:ext uri="{BB962C8B-B14F-4D97-AF65-F5344CB8AC3E}">
        <p14:creationId xmlns:p14="http://schemas.microsoft.com/office/powerpoint/2010/main" val="3813290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Actividad.</a:t>
            </a:r>
            <a:endParaRPr lang="en-US" dirty="0"/>
          </a:p>
        </p:txBody>
      </p:sp>
      <p:sp>
        <p:nvSpPr>
          <p:cNvPr id="3" name="Marcador de contenido 2"/>
          <p:cNvSpPr>
            <a:spLocks noGrp="1"/>
          </p:cNvSpPr>
          <p:nvPr>
            <p:ph idx="1"/>
          </p:nvPr>
        </p:nvSpPr>
        <p:spPr/>
        <p:txBody>
          <a:bodyPr/>
          <a:lstStyle/>
          <a:p>
            <a:pPr algn="just"/>
            <a:r>
              <a:rPr lang="es-MX" dirty="0"/>
              <a:t>Elabora un diagrama de </a:t>
            </a:r>
            <a:r>
              <a:rPr lang="es-MX" dirty="0" err="1"/>
              <a:t>Venn</a:t>
            </a:r>
            <a:r>
              <a:rPr lang="es-MX" dirty="0"/>
              <a:t> en el cual contrastes los elementos oír y escuchar. Al finalizar comparte tus conclusiones con el resto de la clase.</a:t>
            </a:r>
            <a:endParaRPr lang="en-US" dirty="0"/>
          </a:p>
        </p:txBody>
      </p:sp>
      <p:pic>
        <p:nvPicPr>
          <p:cNvPr id="3074" name="Picture 2" descr="Resultado de imagen para diagrama de ven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3789040"/>
            <a:ext cx="4141498" cy="2685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988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605471476"/>
              </p:ext>
            </p:extLst>
          </p:nvPr>
        </p:nvGraphicFramePr>
        <p:xfrm>
          <a:off x="1043608" y="1772816"/>
          <a:ext cx="7792277" cy="4860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936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776128243"/>
              </p:ext>
            </p:extLst>
          </p:nvPr>
        </p:nvGraphicFramePr>
        <p:xfrm>
          <a:off x="1115616" y="1700808"/>
          <a:ext cx="7692887" cy="4860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84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1268760"/>
            <a:ext cx="8229600" cy="1143000"/>
          </a:xfrm>
        </p:spPr>
        <p:txBody>
          <a:bodyPr/>
          <a:lstStyle/>
          <a:p>
            <a:pPr algn="ctr"/>
            <a:r>
              <a:rPr lang="es-MX" dirty="0"/>
              <a:t>¿El poder de escuchar?</a:t>
            </a:r>
            <a:endParaRPr lang="en-US" dirty="0"/>
          </a:p>
        </p:txBody>
      </p:sp>
      <p:sp>
        <p:nvSpPr>
          <p:cNvPr id="3" name="Marcador de contenido 2"/>
          <p:cNvSpPr>
            <a:spLocks noGrp="1"/>
          </p:cNvSpPr>
          <p:nvPr>
            <p:ph idx="1"/>
          </p:nvPr>
        </p:nvSpPr>
        <p:spPr>
          <a:xfrm>
            <a:off x="611560" y="2411760"/>
            <a:ext cx="7966213" cy="4185592"/>
          </a:xfrm>
        </p:spPr>
        <p:txBody>
          <a:bodyPr>
            <a:normAutofit fontScale="55000" lnSpcReduction="20000"/>
          </a:bodyPr>
          <a:lstStyle/>
          <a:p>
            <a:pPr marL="0" indent="0">
              <a:buNone/>
            </a:pPr>
            <a:r>
              <a:rPr lang="es-MX" sz="4200" dirty="0"/>
              <a:t>Saber escuchar te permite: </a:t>
            </a:r>
          </a:p>
          <a:p>
            <a:r>
              <a:rPr lang="es-MX" sz="4200" dirty="0"/>
              <a:t>Generar un clima positivo</a:t>
            </a:r>
          </a:p>
          <a:p>
            <a:r>
              <a:rPr lang="es-MX" sz="4200" dirty="0"/>
              <a:t>Reducir malos entendidos /Reducir conflictos </a:t>
            </a:r>
          </a:p>
          <a:p>
            <a:r>
              <a:rPr lang="es-MX" sz="4200" dirty="0"/>
              <a:t>Aprender de las experiencias de otros y de las propias</a:t>
            </a:r>
          </a:p>
          <a:p>
            <a:r>
              <a:rPr lang="es-MX" sz="4200" dirty="0"/>
              <a:t>Identificar la congruencia de la información </a:t>
            </a:r>
          </a:p>
          <a:p>
            <a:r>
              <a:rPr lang="es-MX" sz="4200" dirty="0"/>
              <a:t>Solicitar aclaraciones </a:t>
            </a:r>
          </a:p>
          <a:p>
            <a:r>
              <a:rPr lang="es-MX" sz="4200" dirty="0"/>
              <a:t>Conseguir confianza</a:t>
            </a:r>
          </a:p>
          <a:p>
            <a:r>
              <a:rPr lang="es-MX" sz="4200" dirty="0"/>
              <a:t>Fortalecer las relaciones interpersonales </a:t>
            </a:r>
          </a:p>
          <a:p>
            <a:r>
              <a:rPr lang="es-MX" sz="4200" dirty="0"/>
              <a:t>Capacidad para influir en los otros </a:t>
            </a:r>
          </a:p>
          <a:p>
            <a:r>
              <a:rPr lang="es-MX" sz="4200" dirty="0"/>
              <a:t>Desarrollar habilidades de liderazgo</a:t>
            </a:r>
          </a:p>
          <a:p>
            <a:pPr marL="0" indent="0">
              <a:buNone/>
            </a:pPr>
            <a:endParaRPr lang="es-MX" dirty="0"/>
          </a:p>
          <a:p>
            <a:pPr marL="0" indent="0">
              <a:buNone/>
            </a:pPr>
            <a:r>
              <a:rPr lang="es-MX" dirty="0"/>
              <a:t>  </a:t>
            </a:r>
          </a:p>
          <a:p>
            <a:pPr marL="0" indent="0">
              <a:buNone/>
            </a:pPr>
            <a:endParaRPr lang="en-US" dirty="0"/>
          </a:p>
        </p:txBody>
      </p:sp>
    </p:spTree>
    <p:extLst>
      <p:ext uri="{BB962C8B-B14F-4D97-AF65-F5344CB8AC3E}">
        <p14:creationId xmlns:p14="http://schemas.microsoft.com/office/powerpoint/2010/main" val="389050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CuadroTexto 3"/>
          <p:cNvSpPr txBox="1"/>
          <p:nvPr/>
        </p:nvSpPr>
        <p:spPr>
          <a:xfrm>
            <a:off x="457200" y="1268760"/>
            <a:ext cx="8229600" cy="3416320"/>
          </a:xfrm>
          <a:prstGeom prst="rect">
            <a:avLst/>
          </a:prstGeom>
          <a:noFill/>
        </p:spPr>
        <p:txBody>
          <a:bodyPr wrap="square" rtlCol="0">
            <a:spAutoFit/>
          </a:bodyPr>
          <a:lstStyle/>
          <a:p>
            <a:pPr algn="just"/>
            <a:endParaRPr lang="es-MX" sz="2200" dirty="0"/>
          </a:p>
          <a:p>
            <a:pPr lvl="0" algn="just"/>
            <a:r>
              <a:rPr lang="es-MX" sz="2200" dirty="0"/>
              <a:t>Espinosa, R. (2011), </a:t>
            </a:r>
            <a:r>
              <a:rPr lang="es-MX" sz="2200" i="1" dirty="0"/>
              <a:t>Manual del participante. Comunicación y Negociación Efectiva, </a:t>
            </a:r>
            <a:r>
              <a:rPr lang="es-MX" sz="2200" dirty="0"/>
              <a:t>México: Fundación Friedrich Ebert. </a:t>
            </a:r>
          </a:p>
          <a:p>
            <a:pPr lvl="0" algn="just"/>
            <a:endParaRPr lang="es-MX" sz="2200" dirty="0"/>
          </a:p>
          <a:p>
            <a:pPr lvl="0" algn="just"/>
            <a:r>
              <a:rPr lang="es-MX" sz="2200" dirty="0"/>
              <a:t>González, C. (2012), </a:t>
            </a:r>
            <a:r>
              <a:rPr lang="es-MX" sz="2200" i="1" dirty="0"/>
              <a:t>Principios básicos de la comunicación</a:t>
            </a:r>
            <a:r>
              <a:rPr lang="es-MX" sz="2200" dirty="0"/>
              <a:t>, México: </a:t>
            </a:r>
            <a:r>
              <a:rPr lang="es-MX" sz="2200"/>
              <a:t>Trillas.</a:t>
            </a:r>
          </a:p>
          <a:p>
            <a:pPr lvl="0" algn="just"/>
            <a:r>
              <a:rPr lang="es-MX" sz="2200"/>
              <a:t> </a:t>
            </a:r>
            <a:endParaRPr lang="en-US" sz="2200" dirty="0"/>
          </a:p>
          <a:p>
            <a:pPr lvl="0" algn="just"/>
            <a:r>
              <a:rPr lang="es-MX" sz="2200" dirty="0"/>
              <a:t>Ortiz, R. (2007), </a:t>
            </a:r>
            <a:r>
              <a:rPr lang="es-MX" sz="2200" i="1" dirty="0"/>
              <a:t>Aprender a escuchar. Cómo desarrollar la capacidad de escucha activa, </a:t>
            </a:r>
            <a:r>
              <a:rPr lang="es-MX" sz="2200" dirty="0"/>
              <a:t>México: Lulú. </a:t>
            </a:r>
            <a:endParaRPr lang="en-US" sz="2200" dirty="0"/>
          </a:p>
          <a:p>
            <a:r>
              <a:rPr lang="es-MX" dirty="0"/>
              <a:t> </a:t>
            </a:r>
          </a:p>
        </p:txBody>
      </p:sp>
    </p:spTree>
    <p:extLst>
      <p:ext uri="{BB962C8B-B14F-4D97-AF65-F5344CB8AC3E}">
        <p14:creationId xmlns:p14="http://schemas.microsoft.com/office/powerpoint/2010/main" val="16107946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398</Words>
  <Application>Microsoft Office PowerPoint</Application>
  <PresentationFormat>Presentación en pantalla (4:3)</PresentationFormat>
  <Paragraphs>54</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Calibri</vt:lpstr>
      <vt:lpstr>Tema de Office</vt:lpstr>
      <vt:lpstr>TEMA: El poder de escuchar </vt:lpstr>
      <vt:lpstr>TEMA: El poder de escuchar </vt:lpstr>
      <vt:lpstr>Presentación de PowerPoint</vt:lpstr>
      <vt:lpstr>¿Cuál es la diferencia entre oír y escuchar? </vt:lpstr>
      <vt:lpstr>Actividad.</vt:lpstr>
      <vt:lpstr>Presentación de PowerPoint</vt:lpstr>
      <vt:lpstr>Presentación de PowerPoint</vt:lpstr>
      <vt:lpstr>¿El poder de escuchar?</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Abel</cp:lastModifiedBy>
  <cp:revision>65</cp:revision>
  <dcterms:created xsi:type="dcterms:W3CDTF">2012-12-04T21:22:09Z</dcterms:created>
  <dcterms:modified xsi:type="dcterms:W3CDTF">2016-12-01T16:16:54Z</dcterms:modified>
  <cp:contentStatus/>
</cp:coreProperties>
</file>